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334" r:id="rId5"/>
    <p:sldId id="316" r:id="rId6"/>
    <p:sldId id="343" r:id="rId7"/>
    <p:sldId id="336" r:id="rId8"/>
    <p:sldId id="349" r:id="rId9"/>
    <p:sldId id="350" r:id="rId10"/>
    <p:sldId id="351" r:id="rId11"/>
    <p:sldId id="35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>
        <p:scale>
          <a:sx n="75" d="100"/>
          <a:sy n="75" d="100"/>
        </p:scale>
        <p:origin x="1248" y="96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25T23:21:58.015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3/25/2024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3/25/2024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 smtClean="0"/>
              <a:t>PCY </a:t>
            </a:r>
            <a:r>
              <a:rPr lang="en-US" dirty="0" err="1" smtClean="0"/>
              <a:t>webshop</a:t>
            </a:r>
            <a:endParaRPr lang="en-US" dirty="0"/>
          </a:p>
        </p:txBody>
      </p:sp>
      <p:sp>
        <p:nvSpPr>
          <p:cNvPr id="4" name="Szövegdoboz 3"/>
          <p:cNvSpPr txBox="1"/>
          <p:nvPr/>
        </p:nvSpPr>
        <p:spPr>
          <a:xfrm>
            <a:off x="1280159" y="4580313"/>
            <a:ext cx="588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Készítette: </a:t>
            </a:r>
            <a:r>
              <a:rPr lang="en-US" sz="2400" b="1" dirty="0" err="1" smtClean="0">
                <a:solidFill>
                  <a:schemeClr val="bg1"/>
                </a:solidFill>
                <a:latin typeface="Goudy Old Style" panose="02020502050305020303" pitchFamily="18" charset="0"/>
              </a:rPr>
              <a:t>Paulusz</a:t>
            </a:r>
            <a:r>
              <a:rPr lang="en-US" sz="24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Goudy Old Style" panose="02020502050305020303" pitchFamily="18" charset="0"/>
              </a:rPr>
              <a:t>Zsombor</a:t>
            </a:r>
            <a:r>
              <a:rPr lang="en-US" sz="24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Goudy Old Style" panose="02020502050305020303" pitchFamily="18" charset="0"/>
              </a:rPr>
              <a:t>és</a:t>
            </a:r>
            <a:r>
              <a:rPr lang="en-US" sz="24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Goudy Old Style" panose="02020502050305020303" pitchFamily="18" charset="0"/>
              </a:rPr>
              <a:t>Bodnár</a:t>
            </a:r>
            <a:r>
              <a:rPr lang="en-US" sz="24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Goudy Old Style" panose="02020502050305020303" pitchFamily="18" charset="0"/>
              </a:rPr>
              <a:t>Bence</a:t>
            </a:r>
            <a:endParaRPr lang="en-US" sz="2400" b="1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000" l="9753" r="97802">
                        <a14:foregroundMark x1="34203" y1="12833" x2="34203" y2="12833"/>
                        <a14:foregroundMark x1="56044" y1="12833" x2="56044" y2="12833"/>
                        <a14:foregroundMark x1="61951" y1="14833" x2="61951" y2="14833"/>
                        <a14:foregroundMark x1="64148" y1="15000" x2="64148" y2="15000"/>
                        <a14:foregroundMark x1="67857" y1="15667" x2="67857" y2="15667"/>
                        <a14:foregroundMark x1="70330" y1="16500" x2="70330" y2="16500"/>
                        <a14:foregroundMark x1="81456" y1="41333" x2="81456" y2="41333"/>
                        <a14:foregroundMark x1="79808" y1="33000" x2="79808" y2="33000"/>
                        <a14:foregroundMark x1="78709" y1="27167" x2="78709" y2="27167"/>
                        <a14:foregroundMark x1="77610" y1="22167" x2="77610" y2="22167"/>
                        <a14:foregroundMark x1="75962" y1="18500" x2="75962" y2="18500"/>
                        <a14:foregroundMark x1="59203" y1="13000" x2="59203" y2="13000"/>
                        <a14:foregroundMark x1="59203" y1="12833" x2="59203" y2="12833"/>
                        <a14:foregroundMark x1="72390" y1="17167" x2="72390" y2="17167"/>
                        <a14:foregroundMark x1="68681" y1="15500" x2="68681" y2="15500"/>
                        <a14:foregroundMark x1="69093" y1="15500" x2="69093" y2="15500"/>
                        <a14:foregroundMark x1="74313" y1="17833" x2="74313" y2="17833"/>
                        <a14:foregroundMark x1="77060" y1="20333" x2="77060" y2="20333"/>
                        <a14:foregroundMark x1="78022" y1="25833" x2="78022" y2="25833"/>
                        <a14:foregroundMark x1="78846" y1="29500" x2="78846" y2="29500"/>
                        <a14:foregroundMark x1="80082" y1="35667" x2="80082" y2="35667"/>
                        <a14:foregroundMark x1="56456" y1="91000" x2="56456" y2="91000"/>
                        <a14:foregroundMark x1="93544" y1="78500" x2="93544" y2="78500"/>
                        <a14:foregroundMark x1="97802" y1="77833" x2="97802" y2="77833"/>
                        <a14:foregroundMark x1="78984" y1="28333" x2="78984" y2="28333"/>
                        <a14:backgroundMark x1="80082" y1="28500" x2="80082" y2="28500"/>
                        <a14:backgroundMark x1="78159" y1="20333" x2="78159" y2="20333"/>
                        <a14:backgroundMark x1="78159" y1="21167" x2="78159" y2="21167"/>
                        <a14:backgroundMark x1="80220" y1="32500" x2="80220" y2="32500"/>
                        <a14:backgroundMark x1="80357" y1="33333" x2="80357" y2="33333"/>
                        <a14:backgroundMark x1="80495" y1="33667" x2="80495" y2="33667"/>
                        <a14:backgroundMark x1="80357" y1="33833" x2="80357" y2="33833"/>
                        <a14:backgroundMark x1="68956" y1="15167" x2="68956" y2="15167"/>
                        <a14:backgroundMark x1="59203" y1="12500" x2="59203" y2="12500"/>
                        <a14:backgroundMark x1="49863" y1="48667" x2="49863" y2="48667"/>
                        <a14:backgroundMark x1="49725" y1="48500" x2="49725" y2="48500"/>
                        <a14:backgroundMark x1="49725" y1="48500" x2="49725" y2="48500"/>
                        <a14:backgroundMark x1="48489" y1="41000" x2="48489" y2="41000"/>
                        <a14:backgroundMark x1="48352" y1="40833" x2="48352" y2="40833"/>
                        <a14:backgroundMark x1="48626" y1="41500" x2="48626" y2="41500"/>
                        <a14:backgroundMark x1="48489" y1="41333" x2="48489" y2="41333"/>
                        <a14:backgroundMark x1="48764" y1="41333" x2="48214" y2="41333"/>
                        <a14:backgroundMark x1="48489" y1="41000" x2="48489" y2="41000"/>
                        <a14:backgroundMark x1="48489" y1="41000" x2="48489" y2="41000"/>
                        <a14:backgroundMark x1="48489" y1="41000" x2="48489" y2="41000"/>
                        <a14:backgroundMark x1="48489" y1="41000" x2="48489" y2="41000"/>
                        <a14:backgroundMark x1="73352" y1="16167" x2="73352" y2="16167"/>
                        <a14:backgroundMark x1="79121" y1="27500" x2="79121" y2="2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986">
            <a:off x="6422528" y="966548"/>
            <a:ext cx="4998788" cy="41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weboldalunkról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093064"/>
            <a:ext cx="5918068" cy="3144965"/>
          </a:xfrm>
        </p:spPr>
        <p:txBody>
          <a:bodyPr/>
          <a:lstStyle/>
          <a:p>
            <a:r>
              <a:rPr lang="en-US" sz="1600" dirty="0" err="1" smtClean="0"/>
              <a:t>Több</a:t>
            </a:r>
            <a:r>
              <a:rPr lang="en-US" sz="1600" dirty="0" smtClean="0"/>
              <a:t> </a:t>
            </a:r>
            <a:r>
              <a:rPr lang="en-US" sz="1600" dirty="0" err="1" smtClean="0"/>
              <a:t>különböző</a:t>
            </a:r>
            <a:r>
              <a:rPr lang="en-US" sz="1600" dirty="0"/>
              <a:t> </a:t>
            </a:r>
            <a:r>
              <a:rPr lang="en-US" sz="1600" dirty="0" err="1" smtClean="0"/>
              <a:t>eleme</a:t>
            </a:r>
            <a:r>
              <a:rPr lang="en-US" sz="1600" dirty="0" smtClean="0"/>
              <a:t> van a </a:t>
            </a:r>
            <a:r>
              <a:rPr lang="en-US" sz="1600" dirty="0" err="1" smtClean="0"/>
              <a:t>weboldalunknak</a:t>
            </a:r>
            <a:r>
              <a:rPr lang="en-US" sz="1600" dirty="0" smtClean="0"/>
              <a:t>, </a:t>
            </a:r>
            <a:r>
              <a:rPr lang="en-US" sz="1600" dirty="0" err="1" smtClean="0"/>
              <a:t>ilyenek</a:t>
            </a:r>
            <a:r>
              <a:rPr lang="en-US" sz="1600" dirty="0" smtClean="0"/>
              <a:t> </a:t>
            </a:r>
            <a:r>
              <a:rPr lang="en-US" sz="1600" dirty="0" err="1" smtClean="0"/>
              <a:t>például</a:t>
            </a:r>
            <a:r>
              <a:rPr lang="en-US" sz="1600" dirty="0" smtClean="0"/>
              <a:t>:</a:t>
            </a:r>
            <a:endParaRPr lang="en-US" dirty="0" smtClean="0"/>
          </a:p>
          <a:p>
            <a:r>
              <a:rPr lang="en-US" dirty="0" err="1" smtClean="0"/>
              <a:t>Főoldal</a:t>
            </a:r>
            <a:r>
              <a:rPr lang="en-US" dirty="0" smtClean="0"/>
              <a:t>-</a:t>
            </a:r>
            <a:endParaRPr lang="en-US" dirty="0"/>
          </a:p>
          <a:p>
            <a:r>
              <a:rPr lang="en-US" dirty="0" err="1" smtClean="0"/>
              <a:t>T</a:t>
            </a:r>
            <a:r>
              <a:rPr lang="en-US" dirty="0" err="1" smtClean="0"/>
              <a:t>ermékek</a:t>
            </a:r>
            <a:r>
              <a:rPr lang="en-US" dirty="0" smtClean="0"/>
              <a:t>-</a:t>
            </a:r>
            <a:endParaRPr lang="en-US" dirty="0"/>
          </a:p>
          <a:p>
            <a:r>
              <a:rPr lang="en-US" dirty="0" err="1" smtClean="0"/>
              <a:t>Rólunk</a:t>
            </a:r>
            <a:r>
              <a:rPr lang="en-US" dirty="0" smtClean="0"/>
              <a:t>-</a:t>
            </a:r>
            <a:endParaRPr lang="en-US" dirty="0"/>
          </a:p>
          <a:p>
            <a:r>
              <a:rPr lang="en-US" dirty="0" err="1" smtClean="0"/>
              <a:t>Kosár</a:t>
            </a:r>
            <a:r>
              <a:rPr lang="en-US" dirty="0" smtClean="0"/>
              <a:t>-</a:t>
            </a:r>
            <a:endParaRPr lang="en-US" dirty="0"/>
          </a:p>
          <a:p>
            <a:r>
              <a:rPr lang="en-US" dirty="0" err="1"/>
              <a:t>Bejelentkező</a:t>
            </a:r>
            <a:r>
              <a:rPr lang="en-US" dirty="0"/>
              <a:t> </a:t>
            </a:r>
            <a:r>
              <a:rPr lang="en-US" dirty="0" err="1" smtClean="0"/>
              <a:t>felület</a:t>
            </a:r>
            <a:r>
              <a:rPr lang="en-US" dirty="0" smtClean="0"/>
              <a:t>-</a:t>
            </a:r>
          </a:p>
          <a:p>
            <a:r>
              <a:rPr lang="en-US" dirty="0" err="1" smtClean="0"/>
              <a:t>Regisztrációs</a:t>
            </a:r>
            <a:r>
              <a:rPr lang="en-US" dirty="0" smtClean="0"/>
              <a:t> </a:t>
            </a:r>
            <a:r>
              <a:rPr lang="en-US" dirty="0" err="1" smtClean="0"/>
              <a:t>felület</a:t>
            </a:r>
            <a:r>
              <a:rPr lang="en-US" dirty="0" smtClean="0"/>
              <a:t>-</a:t>
            </a:r>
            <a:endParaRPr lang="en-US" dirty="0"/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4" b="93846" l="10000" r="90000">
                        <a14:foregroundMark x1="34457" y1="15192" x2="34457" y2="15192"/>
                        <a14:foregroundMark x1="36413" y1="14038" x2="36413" y2="14038"/>
                        <a14:foregroundMark x1="35326" y1="15962" x2="35326" y2="15962"/>
                        <a14:foregroundMark x1="35978" y1="16731" x2="35978" y2="16731"/>
                        <a14:foregroundMark x1="33370" y1="18269" x2="33370" y2="18269"/>
                        <a14:foregroundMark x1="32717" y1="19231" x2="32717" y2="19231"/>
                        <a14:foregroundMark x1="31848" y1="19231" x2="31848" y2="19231"/>
                        <a14:foregroundMark x1="49457" y1="48654" x2="49457" y2="48654"/>
                        <a14:foregroundMark x1="48370" y1="46923" x2="48370" y2="46923"/>
                        <a14:foregroundMark x1="47500" y1="46731" x2="47500" y2="46731"/>
                        <a14:foregroundMark x1="47500" y1="50192" x2="47500" y2="50192"/>
                        <a14:foregroundMark x1="48370" y1="50385" x2="48804" y2="50192"/>
                        <a14:foregroundMark x1="49348" y1="48462" x2="49348" y2="47692"/>
                        <a14:foregroundMark x1="49565" y1="44615" x2="49565" y2="44423"/>
                        <a14:foregroundMark x1="49674" y1="43654" x2="49674" y2="43654"/>
                        <a14:foregroundMark x1="49348" y1="43269" x2="49348" y2="43269"/>
                        <a14:foregroundMark x1="43804" y1="54808" x2="43804" y2="54808"/>
                        <a14:foregroundMark x1="43913" y1="54808" x2="44022" y2="54615"/>
                        <a14:foregroundMark x1="45000" y1="53462" x2="45000" y2="53462"/>
                        <a14:foregroundMark x1="45761" y1="53269" x2="45870" y2="53846"/>
                        <a14:foregroundMark x1="45326" y1="55769" x2="45000" y2="56154"/>
                        <a14:foregroundMark x1="44783" y1="56154" x2="44783" y2="56154"/>
                        <a14:foregroundMark x1="44674" y1="55385" x2="44674" y2="55385"/>
                        <a14:foregroundMark x1="43804" y1="56923" x2="43587" y2="57115"/>
                        <a14:foregroundMark x1="43043" y1="57115" x2="43043" y2="57115"/>
                        <a14:foregroundMark x1="42717" y1="56923" x2="42391" y2="56923"/>
                        <a14:foregroundMark x1="41739" y1="57885" x2="41739" y2="57885"/>
                        <a14:foregroundMark x1="37283" y1="73269" x2="37283" y2="73269"/>
                        <a14:foregroundMark x1="38152" y1="70192" x2="38152" y2="70000"/>
                        <a14:foregroundMark x1="38261" y1="69231" x2="38261" y2="69231"/>
                        <a14:foregroundMark x1="38152" y1="69038" x2="38043" y2="69231"/>
                        <a14:foregroundMark x1="36739" y1="72115" x2="36413" y2="72500"/>
                        <a14:foregroundMark x1="36196" y1="73846" x2="36196" y2="73846"/>
                        <a14:foregroundMark x1="38478" y1="78077" x2="38478" y2="78077"/>
                        <a14:foregroundMark x1="48696" y1="29231" x2="48696" y2="29231"/>
                        <a14:foregroundMark x1="48696" y1="29231" x2="48696" y2="29231"/>
                        <a14:foregroundMark x1="46087" y1="29808" x2="46087" y2="29808"/>
                        <a14:foregroundMark x1="45435" y1="31154" x2="45435" y2="31154"/>
                        <a14:foregroundMark x1="47065" y1="31538" x2="48043" y2="32115"/>
                        <a14:foregroundMark x1="48587" y1="32115" x2="48587" y2="32115"/>
                        <a14:foregroundMark x1="48696" y1="29038" x2="48587" y2="28654"/>
                        <a14:foregroundMark x1="47283" y1="27500" x2="47283" y2="27500"/>
                        <a14:foregroundMark x1="31957" y1="16346" x2="31957" y2="16346"/>
                        <a14:foregroundMark x1="31957" y1="16346" x2="31957" y2="16346"/>
                        <a14:foregroundMark x1="33043" y1="13269" x2="33261" y2="13077"/>
                        <a14:foregroundMark x1="33696" y1="12500" x2="33913" y2="12308"/>
                        <a14:foregroundMark x1="35761" y1="11346" x2="35761" y2="11346"/>
                        <a14:foregroundMark x1="35761" y1="11346" x2="35326" y2="11538"/>
                        <a14:foregroundMark x1="33261" y1="10962" x2="33261" y2="10962"/>
                        <a14:foregroundMark x1="32826" y1="11346" x2="32717" y2="11346"/>
                        <a14:foregroundMark x1="32174" y1="11538" x2="32174" y2="11538"/>
                        <a14:foregroundMark x1="31848" y1="11731" x2="31522" y2="12115"/>
                        <a14:foregroundMark x1="30870" y1="13846" x2="30761" y2="14423"/>
                        <a14:foregroundMark x1="30435" y1="17692" x2="30435" y2="17885"/>
                        <a14:foregroundMark x1="30870" y1="18654" x2="31196" y2="19231"/>
                        <a14:foregroundMark x1="31304" y1="19423" x2="31304" y2="19423"/>
                        <a14:foregroundMark x1="30870" y1="15962" x2="30870" y2="15962"/>
                        <a14:foregroundMark x1="30761" y1="15962" x2="30652" y2="15962"/>
                        <a14:foregroundMark x1="30326" y1="15769" x2="30326" y2="15769"/>
                        <a14:foregroundMark x1="30326" y1="15192" x2="30326" y2="15192"/>
                        <a14:foregroundMark x1="30326" y1="15192" x2="30326" y2="15000"/>
                        <a14:foregroundMark x1="30435" y1="14423" x2="30435" y2="14423"/>
                        <a14:foregroundMark x1="44457" y1="20385" x2="44457" y2="20385"/>
                        <a14:foregroundMark x1="44457" y1="20385" x2="44565" y2="20385"/>
                        <a14:foregroundMark x1="46739" y1="18077" x2="47283" y2="17692"/>
                        <a14:foregroundMark x1="47609" y1="17115" x2="47609" y2="17115"/>
                        <a14:foregroundMark x1="47935" y1="16538" x2="47935" y2="16538"/>
                        <a14:foregroundMark x1="46848" y1="14038" x2="45543" y2="13654"/>
                        <a14:foregroundMark x1="45000" y1="13462" x2="44891" y2="13654"/>
                        <a14:foregroundMark x1="44565" y1="14423" x2="44565" y2="14423"/>
                        <a14:foregroundMark x1="42935" y1="19038" x2="42935" y2="19038"/>
                        <a14:foregroundMark x1="42935" y1="19038" x2="43043" y2="19038"/>
                        <a14:foregroundMark x1="43913" y1="15769" x2="43913" y2="15769"/>
                        <a14:foregroundMark x1="43804" y1="15769" x2="43804" y2="15769"/>
                        <a14:foregroundMark x1="43804" y1="15000" x2="43804" y2="15000"/>
                        <a14:foregroundMark x1="43152" y1="17115" x2="43152" y2="17115"/>
                        <a14:foregroundMark x1="43152" y1="17115" x2="43152" y2="17115"/>
                        <a14:foregroundMark x1="49674" y1="4615" x2="49674" y2="4615"/>
                        <a14:foregroundMark x1="71957" y1="3654" x2="71957" y2="3654"/>
                        <a14:foregroundMark x1="47174" y1="11538" x2="47174" y2="11538"/>
                        <a14:foregroundMark x1="45978" y1="11538" x2="46196" y2="11538"/>
                        <a14:foregroundMark x1="46413" y1="11538" x2="46413" y2="11538"/>
                        <a14:foregroundMark x1="48152" y1="11538" x2="48152" y2="11538"/>
                        <a14:foregroundMark x1="47935" y1="11538" x2="47935" y2="11538"/>
                        <a14:foregroundMark x1="45217" y1="11731" x2="45217" y2="11731"/>
                        <a14:foregroundMark x1="45000" y1="11923" x2="44891" y2="11923"/>
                        <a14:foregroundMark x1="44783" y1="11923" x2="44783" y2="11923"/>
                        <a14:foregroundMark x1="44457" y1="13269" x2="44457" y2="13269"/>
                        <a14:foregroundMark x1="44348" y1="12885" x2="44457" y2="12885"/>
                        <a14:foregroundMark x1="44565" y1="12692" x2="44565" y2="12692"/>
                        <a14:foregroundMark x1="44674" y1="12500" x2="44674" y2="12500"/>
                        <a14:foregroundMark x1="44674" y1="12500" x2="44674" y2="12500"/>
                        <a14:foregroundMark x1="36196" y1="93846" x2="36196" y2="93846"/>
                        <a14:foregroundMark x1="32283" y1="86731" x2="32283" y2="86731"/>
                        <a14:foregroundMark x1="31522" y1="89808" x2="31522" y2="89808"/>
                        <a14:foregroundMark x1="34022" y1="91154" x2="34022" y2="91154"/>
                        <a14:foregroundMark x1="34022" y1="91154" x2="34022" y2="91154"/>
                        <a14:foregroundMark x1="31196" y1="88462" x2="31196" y2="88462"/>
                        <a14:foregroundMark x1="30978" y1="88462" x2="30978" y2="88462"/>
                        <a14:foregroundMark x1="29674" y1="88846" x2="29674" y2="88846"/>
                        <a14:foregroundMark x1="27935" y1="88846" x2="27500" y2="89231"/>
                        <a14:foregroundMark x1="26630" y1="89615" x2="26304" y2="89615"/>
                        <a14:foregroundMark x1="25978" y1="89808" x2="25978" y2="89808"/>
                        <a14:foregroundMark x1="24239" y1="90000" x2="24239" y2="90000"/>
                        <a14:foregroundMark x1="24022" y1="90385" x2="24022" y2="90385"/>
                        <a14:foregroundMark x1="24891" y1="90385" x2="24891" y2="90385"/>
                        <a14:foregroundMark x1="25109" y1="90385" x2="25109" y2="90385"/>
                        <a14:foregroundMark x1="23913" y1="90000" x2="23587" y2="90192"/>
                        <a14:foregroundMark x1="23587" y1="90192" x2="23587" y2="90192"/>
                        <a14:foregroundMark x1="43696" y1="89231" x2="43696" y2="89231"/>
                        <a14:foregroundMark x1="44783" y1="89423" x2="45109" y2="89423"/>
                        <a14:foregroundMark x1="45326" y1="89423" x2="45652" y2="89231"/>
                        <a14:foregroundMark x1="45761" y1="88846" x2="45761" y2="88846"/>
                        <a14:foregroundMark x1="46304" y1="88846" x2="46304" y2="88846"/>
                        <a14:foregroundMark x1="46848" y1="88462" x2="47174" y2="88462"/>
                        <a14:foregroundMark x1="47391" y1="88462" x2="47391" y2="88462"/>
                        <a14:foregroundMark x1="47500" y1="88077" x2="47500" y2="88077"/>
                        <a14:foregroundMark x1="47283" y1="87692" x2="46957" y2="87692"/>
                        <a14:foregroundMark x1="47500" y1="87308" x2="47935" y2="87500"/>
                        <a14:foregroundMark x1="48152" y1="87692" x2="48152" y2="87692"/>
                        <a14:foregroundMark x1="48370" y1="87692" x2="48370" y2="87692"/>
                        <a14:foregroundMark x1="48913" y1="87692" x2="48913" y2="87692"/>
                        <a14:foregroundMark x1="33152" y1="87115" x2="33152" y2="87115"/>
                        <a14:foregroundMark x1="33696" y1="86923" x2="34457" y2="86731"/>
                        <a14:foregroundMark x1="35000" y1="86538" x2="35326" y2="86538"/>
                        <a14:foregroundMark x1="35652" y1="85769" x2="35652" y2="85769"/>
                        <a14:foregroundMark x1="43043" y1="87308" x2="43043" y2="87308"/>
                        <a14:foregroundMark x1="43043" y1="86731" x2="43043" y2="86731"/>
                        <a14:foregroundMark x1="42717" y1="86538" x2="42717" y2="86538"/>
                        <a14:foregroundMark x1="42717" y1="86538" x2="42609" y2="86538"/>
                        <a14:foregroundMark x1="42500" y1="86538" x2="42500" y2="8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8996">
            <a:off x="-503428" y="2929996"/>
            <a:ext cx="6390640" cy="36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17" y="222054"/>
            <a:ext cx="6885956" cy="3873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zövegdoboz 6"/>
          <p:cNvSpPr txBox="1"/>
          <p:nvPr/>
        </p:nvSpPr>
        <p:spPr>
          <a:xfrm>
            <a:off x="5151117" y="4619680"/>
            <a:ext cx="70732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Itt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rá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tudunk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nyomni</a:t>
            </a:r>
            <a:r>
              <a:rPr lang="en-US" sz="2000" dirty="0" smtClean="0">
                <a:solidFill>
                  <a:schemeClr val="bg1"/>
                </a:solidFill>
              </a:rPr>
              <a:t> a </a:t>
            </a:r>
            <a:r>
              <a:rPr lang="en-US" sz="2000" dirty="0" err="1" smtClean="0">
                <a:solidFill>
                  <a:schemeClr val="bg1"/>
                </a:solidFill>
              </a:rPr>
              <a:t>rólunk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gombra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ami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átvisz</a:t>
            </a:r>
            <a:r>
              <a:rPr lang="en-US" sz="2000" dirty="0" smtClean="0">
                <a:solidFill>
                  <a:schemeClr val="bg1"/>
                </a:solidFill>
              </a:rPr>
              <a:t> a </a:t>
            </a:r>
            <a:r>
              <a:rPr lang="en-US" sz="2000" dirty="0" err="1" smtClean="0">
                <a:solidFill>
                  <a:schemeClr val="bg1"/>
                </a:solidFill>
              </a:rPr>
              <a:t>rólunk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oldalrészre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ahol</a:t>
            </a:r>
            <a:r>
              <a:rPr lang="en-US" sz="2000" dirty="0" smtClean="0">
                <a:solidFill>
                  <a:schemeClr val="bg1"/>
                </a:solidFill>
              </a:rPr>
              <a:t> a </a:t>
            </a:r>
            <a:r>
              <a:rPr lang="en-US" sz="2000" dirty="0" err="1" smtClean="0">
                <a:solidFill>
                  <a:schemeClr val="bg1"/>
                </a:solidFill>
              </a:rPr>
              <a:t>webshopunkról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tudnak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olvasni</a:t>
            </a:r>
            <a:r>
              <a:rPr lang="en-US" sz="2000" dirty="0" smtClean="0">
                <a:solidFill>
                  <a:schemeClr val="bg1"/>
                </a:solidFill>
              </a:rPr>
              <a:t>, de </a:t>
            </a:r>
            <a:r>
              <a:rPr lang="en-US" sz="2000" dirty="0" err="1" smtClean="0">
                <a:solidFill>
                  <a:schemeClr val="bg1"/>
                </a:solidFill>
              </a:rPr>
              <a:t>erről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késöbb</a:t>
            </a:r>
            <a:r>
              <a:rPr lang="en-US" sz="2000" dirty="0" smtClean="0">
                <a:solidFill>
                  <a:schemeClr val="bg1"/>
                </a:solidFill>
              </a:rPr>
              <a:t>… </a:t>
            </a:r>
            <a:r>
              <a:rPr lang="en-US" sz="2000" dirty="0" err="1" smtClean="0">
                <a:solidFill>
                  <a:schemeClr val="bg1"/>
                </a:solidFill>
              </a:rPr>
              <a:t>Lejjebb</a:t>
            </a:r>
            <a:r>
              <a:rPr lang="en-US" sz="2000" dirty="0" smtClean="0">
                <a:solidFill>
                  <a:schemeClr val="bg1"/>
                </a:solidFill>
              </a:rPr>
              <a:t> a 3 </a:t>
            </a:r>
            <a:r>
              <a:rPr lang="en-US" sz="2000" dirty="0" err="1" smtClean="0">
                <a:solidFill>
                  <a:schemeClr val="bg1"/>
                </a:solidFill>
              </a:rPr>
              <a:t>legtöbbet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eladott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termékünkről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lehet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látni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információkat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illetve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itt</a:t>
            </a:r>
            <a:r>
              <a:rPr lang="en-US" sz="2000" dirty="0" smtClean="0">
                <a:solidFill>
                  <a:schemeClr val="bg1"/>
                </a:solidFill>
              </a:rPr>
              <a:t> is meg </a:t>
            </a:r>
            <a:r>
              <a:rPr lang="en-US" sz="2000" dirty="0" err="1" smtClean="0">
                <a:solidFill>
                  <a:schemeClr val="bg1"/>
                </a:solidFill>
              </a:rPr>
              <a:t>lehet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rendelni</a:t>
            </a:r>
            <a:r>
              <a:rPr lang="en-US" sz="2000" dirty="0" smtClean="0">
                <a:solidFill>
                  <a:schemeClr val="bg1"/>
                </a:solidFill>
              </a:rPr>
              <a:t>, be </a:t>
            </a:r>
            <a:r>
              <a:rPr lang="en-US" sz="2000" dirty="0" err="1" smtClean="0">
                <a:solidFill>
                  <a:schemeClr val="bg1"/>
                </a:solidFill>
              </a:rPr>
              <a:t>lehet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rakni</a:t>
            </a:r>
            <a:r>
              <a:rPr lang="en-US" sz="2000" dirty="0" smtClean="0">
                <a:solidFill>
                  <a:schemeClr val="bg1"/>
                </a:solidFill>
              </a:rPr>
              <a:t> a </a:t>
            </a:r>
            <a:r>
              <a:rPr lang="en-US" sz="2000" dirty="0" err="1" smtClean="0">
                <a:solidFill>
                  <a:schemeClr val="bg1"/>
                </a:solidFill>
              </a:rPr>
              <a:t>kosárba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483805" y="958400"/>
            <a:ext cx="5790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</a:rPr>
              <a:t>A </a:t>
            </a:r>
            <a:r>
              <a:rPr lang="en-US" sz="7200" b="1" dirty="0" err="1" smtClean="0">
                <a:solidFill>
                  <a:schemeClr val="bg1"/>
                </a:solidFill>
              </a:rPr>
              <a:t>Főoldal</a:t>
            </a:r>
            <a:endParaRPr lang="en-US" sz="7200" b="1" dirty="0">
              <a:solidFill>
                <a:schemeClr val="bg1"/>
              </a:solidFill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6" b="94502" l="2935" r="96196">
                        <a14:foregroundMark x1="37500" y1="42096" x2="37500" y2="42096"/>
                        <a14:foregroundMark x1="35543" y1="24742" x2="35543" y2="24742"/>
                        <a14:foregroundMark x1="35543" y1="24055" x2="35435" y2="23368"/>
                        <a14:foregroundMark x1="34674" y1="21649" x2="33696" y2="22337"/>
                        <a14:foregroundMark x1="31630" y1="25945" x2="30978" y2="28694"/>
                        <a14:foregroundMark x1="30978" y1="30928" x2="31522" y2="32302"/>
                        <a14:foregroundMark x1="35978" y1="33505" x2="36739" y2="33849"/>
                        <a14:foregroundMark x1="37935" y1="29897" x2="37935" y2="26976"/>
                        <a14:foregroundMark x1="36413" y1="22509" x2="34239" y2="22852"/>
                        <a14:foregroundMark x1="28696" y1="28866" x2="27717" y2="32646"/>
                        <a14:foregroundMark x1="29783" y1="37285" x2="29783" y2="42440"/>
                        <a14:foregroundMark x1="29783" y1="48282" x2="30000" y2="49485"/>
                        <a14:foregroundMark x1="32500" y1="50172" x2="35543" y2="48797"/>
                        <a14:foregroundMark x1="36739" y1="41924" x2="36739" y2="41924"/>
                        <a14:foregroundMark x1="29891" y1="52749" x2="28587" y2="55842"/>
                        <a14:foregroundMark x1="15870" y1="55155" x2="16739" y2="55498"/>
                        <a14:foregroundMark x1="24891" y1="56014" x2="26522" y2="56357"/>
                        <a14:foregroundMark x1="29239" y1="65292" x2="26739" y2="71478"/>
                        <a14:foregroundMark x1="24130" y1="73883" x2="22609" y2="74570"/>
                        <a14:foregroundMark x1="15217" y1="62371" x2="14239" y2="60137"/>
                        <a14:foregroundMark x1="16087" y1="36254" x2="16522" y2="35739"/>
                        <a14:foregroundMark x1="19348" y1="30241" x2="19674" y2="30069"/>
                        <a14:foregroundMark x1="19565" y1="25601" x2="19565" y2="25601"/>
                        <a14:foregroundMark x1="18370" y1="21134" x2="18370" y2="21134"/>
                        <a14:foregroundMark x1="18370" y1="20962" x2="18370" y2="20962"/>
                        <a14:foregroundMark x1="13804" y1="23196" x2="13804" y2="23196"/>
                        <a14:foregroundMark x1="13804" y1="23196" x2="13804" y2="23196"/>
                        <a14:foregroundMark x1="16087" y1="31271" x2="16087" y2="31271"/>
                        <a14:foregroundMark x1="16196" y1="31443" x2="16196" y2="31443"/>
                        <a14:foregroundMark x1="24783" y1="16667" x2="24783" y2="16667"/>
                        <a14:foregroundMark x1="25870" y1="15636" x2="26304" y2="15464"/>
                        <a14:foregroundMark x1="28043" y1="14089" x2="28043" y2="14089"/>
                        <a14:foregroundMark x1="30000" y1="13058" x2="30652" y2="12371"/>
                        <a14:foregroundMark x1="35761" y1="4296" x2="35761" y2="4296"/>
                        <a14:foregroundMark x1="35761" y1="4296" x2="35761" y2="4296"/>
                        <a14:foregroundMark x1="60543" y1="25258" x2="60543" y2="25258"/>
                        <a14:foregroundMark x1="60543" y1="25258" x2="60543" y2="25258"/>
                        <a14:foregroundMark x1="56087" y1="19244" x2="56087" y2="19244"/>
                        <a14:foregroundMark x1="57065" y1="22337" x2="57283" y2="22852"/>
                        <a14:foregroundMark x1="59891" y1="23540" x2="59891" y2="23540"/>
                        <a14:foregroundMark x1="63043" y1="21649" x2="63043" y2="21649"/>
                        <a14:foregroundMark x1="63043" y1="21649" x2="63043" y2="22509"/>
                        <a14:foregroundMark x1="61630" y1="30241" x2="61630" y2="30241"/>
                        <a14:foregroundMark x1="61087" y1="30584" x2="58370" y2="31271"/>
                        <a14:foregroundMark x1="56630" y1="31100" x2="56630" y2="31100"/>
                        <a14:foregroundMark x1="56848" y1="29897" x2="56957" y2="29210"/>
                        <a14:foregroundMark x1="57717" y1="24742" x2="57717" y2="24742"/>
                        <a14:foregroundMark x1="59022" y1="23711" x2="60217" y2="23196"/>
                        <a14:foregroundMark x1="61957" y1="21649" x2="62391" y2="21649"/>
                        <a14:foregroundMark x1="63043" y1="21478" x2="63043" y2="21478"/>
                        <a14:foregroundMark x1="61739" y1="21821" x2="61739" y2="21821"/>
                        <a14:foregroundMark x1="42717" y1="23368" x2="42717" y2="23368"/>
                        <a14:foregroundMark x1="41304" y1="21649" x2="41304" y2="21649"/>
                        <a14:foregroundMark x1="41304" y1="21649" x2="41304" y2="21649"/>
                        <a14:foregroundMark x1="41848" y1="20619" x2="41848" y2="20619"/>
                        <a14:foregroundMark x1="47283" y1="79210" x2="47283" y2="79210"/>
                        <a14:foregroundMark x1="47283" y1="79210" x2="47283" y2="79210"/>
                        <a14:foregroundMark x1="50217" y1="78007" x2="50217" y2="78007"/>
                        <a14:foregroundMark x1="52391" y1="78007" x2="52826" y2="78179"/>
                        <a14:foregroundMark x1="55652" y1="78522" x2="55652" y2="78522"/>
                        <a14:foregroundMark x1="58261" y1="79381" x2="58261" y2="79381"/>
                        <a14:foregroundMark x1="59130" y1="79381" x2="59130" y2="79381"/>
                        <a14:foregroundMark x1="61848" y1="79381" x2="61848" y2="79381"/>
                        <a14:foregroundMark x1="61848" y1="79381" x2="61848" y2="79381"/>
                        <a14:foregroundMark x1="61848" y1="79381" x2="61848" y2="79381"/>
                        <a14:foregroundMark x1="65761" y1="77491" x2="65761" y2="77491"/>
                        <a14:foregroundMark x1="67283" y1="76460" x2="67609" y2="76460"/>
                        <a14:foregroundMark x1="73261" y1="76117" x2="73261" y2="76117"/>
                        <a14:foregroundMark x1="73261" y1="76117" x2="73261" y2="76117"/>
                        <a14:foregroundMark x1="73587" y1="76460" x2="73587" y2="76460"/>
                        <a14:foregroundMark x1="76196" y1="76460" x2="76196" y2="76460"/>
                        <a14:foregroundMark x1="76087" y1="76117" x2="77174" y2="73883"/>
                        <a14:foregroundMark x1="78913" y1="68900" x2="78913" y2="68900"/>
                        <a14:foregroundMark x1="78913" y1="66667" x2="77717" y2="65292"/>
                        <a14:foregroundMark x1="75217" y1="64433" x2="73261" y2="66495"/>
                        <a14:foregroundMark x1="63478" y1="68900" x2="57065" y2="70619"/>
                        <a14:foregroundMark x1="48478" y1="70790" x2="46957" y2="71134"/>
                        <a14:foregroundMark x1="44457" y1="70447" x2="42609" y2="71134"/>
                        <a14:foregroundMark x1="40109" y1="71649" x2="40109" y2="71649"/>
                        <a14:foregroundMark x1="38152" y1="71993" x2="37500" y2="72165"/>
                        <a14:foregroundMark x1="36739" y1="71993" x2="36739" y2="71993"/>
                        <a14:foregroundMark x1="37391" y1="75945" x2="38043" y2="78007"/>
                        <a14:foregroundMark x1="39565" y1="80241" x2="41630" y2="82990"/>
                        <a14:foregroundMark x1="44130" y1="82990" x2="44130" y2="82990"/>
                        <a14:foregroundMark x1="47391" y1="81787" x2="47391" y2="81787"/>
                        <a14:foregroundMark x1="52065" y1="80241" x2="53043" y2="80756"/>
                        <a14:foregroundMark x1="57283" y1="84536" x2="58696" y2="85052"/>
                        <a14:foregroundMark x1="63152" y1="85567" x2="64891" y2="86082"/>
                        <a14:foregroundMark x1="69022" y1="85395" x2="70978" y2="85223"/>
                        <a14:foregroundMark x1="74674" y1="84192" x2="75870" y2="84021"/>
                        <a14:foregroundMark x1="78261" y1="82646" x2="78913" y2="81959"/>
                        <a14:foregroundMark x1="80326" y1="81100" x2="81196" y2="80584"/>
                        <a14:foregroundMark x1="93804" y1="74227" x2="93804" y2="74227"/>
                        <a14:foregroundMark x1="93804" y1="74227" x2="93804" y2="74227"/>
                        <a14:foregroundMark x1="95326" y1="75945" x2="95326" y2="75945"/>
                        <a14:foregroundMark x1="96413" y1="75430" x2="96413" y2="75430"/>
                        <a14:foregroundMark x1="92283" y1="71134" x2="92283" y2="71134"/>
                        <a14:foregroundMark x1="91848" y1="69072" x2="91848" y2="69072"/>
                        <a14:foregroundMark x1="92717" y1="70619" x2="93152" y2="71649"/>
                        <a14:foregroundMark x1="93370" y1="73711" x2="93478" y2="74742"/>
                        <a14:foregroundMark x1="81522" y1="81787" x2="81957" y2="81271"/>
                        <a14:foregroundMark x1="83152" y1="78694" x2="83478" y2="78007"/>
                        <a14:foregroundMark x1="84348" y1="74742" x2="84348" y2="74055"/>
                        <a14:foregroundMark x1="84348" y1="71649" x2="84239" y2="70447"/>
                        <a14:foregroundMark x1="83587" y1="67526" x2="83370" y2="66495"/>
                        <a14:foregroundMark x1="82717" y1="63058" x2="82717" y2="63058"/>
                        <a14:foregroundMark x1="70217" y1="61856" x2="70217" y2="61856"/>
                        <a14:foregroundMark x1="67717" y1="62887" x2="66087" y2="63746"/>
                        <a14:foregroundMark x1="64348" y1="63918" x2="64348" y2="63918"/>
                        <a14:foregroundMark x1="63587" y1="63746" x2="63587" y2="63746"/>
                        <a14:foregroundMark x1="61630" y1="63574" x2="60435" y2="64089"/>
                        <a14:foregroundMark x1="59783" y1="64089" x2="59783" y2="64089"/>
                        <a14:foregroundMark x1="55435" y1="64433" x2="53261" y2="65464"/>
                        <a14:foregroundMark x1="58370" y1="61168" x2="58370" y2="61168"/>
                        <a14:foregroundMark x1="59022" y1="56014" x2="59022" y2="56014"/>
                        <a14:foregroundMark x1="63587" y1="55155" x2="62717" y2="55670"/>
                        <a14:foregroundMark x1="60870" y1="55842" x2="60109" y2="56186"/>
                        <a14:foregroundMark x1="57391" y1="56186" x2="56413" y2="56357"/>
                        <a14:foregroundMark x1="53043" y1="56357" x2="53043" y2="56357"/>
                        <a14:foregroundMark x1="51848" y1="56357" x2="51848" y2="56357"/>
                        <a14:foregroundMark x1="69783" y1="55842" x2="69783" y2="55842"/>
                        <a14:foregroundMark x1="70217" y1="55498" x2="71304" y2="55155"/>
                        <a14:foregroundMark x1="74022" y1="55155" x2="75435" y2="54983"/>
                        <a14:foregroundMark x1="5435" y1="20447" x2="5435" y2="20447"/>
                        <a14:foregroundMark x1="5435" y1="20447" x2="5435" y2="20447"/>
                        <a14:foregroundMark x1="3043" y1="53265" x2="3043" y2="53265"/>
                        <a14:foregroundMark x1="20543" y1="94502" x2="20543" y2="94502"/>
                        <a14:foregroundMark x1="54457" y1="92096" x2="54457" y2="9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85">
            <a:off x="196650" y="2759932"/>
            <a:ext cx="4742860" cy="30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1140" y="922020"/>
            <a:ext cx="10302240" cy="1852046"/>
          </a:xfrm>
        </p:spPr>
        <p:txBody>
          <a:bodyPr/>
          <a:lstStyle/>
          <a:p>
            <a:r>
              <a:rPr lang="en-US" cap="none" dirty="0" err="1" smtClean="0"/>
              <a:t>Termékek</a:t>
            </a:r>
            <a:endParaRPr lang="en-US" cap="none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72" y="297000"/>
            <a:ext cx="7261328" cy="408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zövegdoboz 4"/>
          <p:cNvSpPr txBox="1"/>
          <p:nvPr/>
        </p:nvSpPr>
        <p:spPr>
          <a:xfrm>
            <a:off x="5013960" y="4648200"/>
            <a:ext cx="6789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 </a:t>
            </a:r>
            <a:r>
              <a:rPr lang="en-US" sz="2400" dirty="0" err="1" smtClean="0">
                <a:solidFill>
                  <a:schemeClr val="bg1"/>
                </a:solidFill>
              </a:rPr>
              <a:t>termékek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oldalfülön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tudjuk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megrendelni</a:t>
            </a:r>
            <a:r>
              <a:rPr lang="en-US" sz="2400" dirty="0" smtClean="0">
                <a:solidFill>
                  <a:schemeClr val="bg1"/>
                </a:solidFill>
              </a:rPr>
              <a:t> a </a:t>
            </a:r>
            <a:r>
              <a:rPr lang="en-US" sz="2400" dirty="0" err="1" smtClean="0">
                <a:solidFill>
                  <a:schemeClr val="bg1"/>
                </a:solidFill>
              </a:rPr>
              <a:t>különböző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termékeket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széles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kínálatunkból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75" b="89882" l="10000" r="92093">
                        <a14:foregroundMark x1="26279" y1="80607" x2="26279" y2="80607"/>
                        <a14:foregroundMark x1="42907" y1="84654" x2="42907" y2="84654"/>
                        <a14:foregroundMark x1="30465" y1="9275" x2="30465" y2="9275"/>
                        <a14:foregroundMark x1="92093" y1="30691" x2="92093" y2="30691"/>
                        <a14:foregroundMark x1="60465" y1="84992" x2="60465" y2="84992"/>
                        <a14:foregroundMark x1="62442" y1="85329" x2="62442" y2="85329"/>
                        <a14:foregroundMark x1="63023" y1="85497" x2="63488" y2="85666"/>
                        <a14:foregroundMark x1="64535" y1="85835" x2="64767" y2="85835"/>
                        <a14:foregroundMark x1="65930" y1="85835" x2="66395" y2="86003"/>
                        <a14:foregroundMark x1="31047" y1="82799" x2="31047" y2="82799"/>
                        <a14:foregroundMark x1="30930" y1="82631" x2="30465" y2="82799"/>
                        <a14:foregroundMark x1="25930" y1="82462" x2="25930" y2="82462"/>
                        <a14:foregroundMark x1="26047" y1="83305" x2="26628" y2="83811"/>
                        <a14:foregroundMark x1="31512" y1="84654" x2="31512" y2="84654"/>
                        <a14:foregroundMark x1="65698" y1="18550" x2="65698" y2="18550"/>
                        <a14:foregroundMark x1="66279" y1="18381" x2="66279" y2="18381"/>
                        <a14:foregroundMark x1="66279" y1="18381" x2="66279" y2="18381"/>
                        <a14:foregroundMark x1="66395" y1="18381" x2="66395" y2="18381"/>
                        <a14:foregroundMark x1="66744" y1="18718" x2="66744" y2="18718"/>
                        <a14:foregroundMark x1="66744" y1="18550" x2="66744" y2="18550"/>
                        <a14:foregroundMark x1="64535" y1="18718" x2="64535" y2="18718"/>
                        <a14:foregroundMark x1="65000" y1="18550" x2="65116" y2="18550"/>
                        <a14:foregroundMark x1="65233" y1="18212" x2="65233" y2="18212"/>
                        <a14:foregroundMark x1="65349" y1="18212" x2="65349" y2="18212"/>
                        <a14:foregroundMark x1="66047" y1="18212" x2="66047" y2="18212"/>
                        <a14:foregroundMark x1="66512" y1="18044" x2="66628" y2="18044"/>
                        <a14:foregroundMark x1="66860" y1="18044" x2="67093" y2="18044"/>
                        <a14:foregroundMark x1="67326" y1="18044" x2="67326" y2="18044"/>
                        <a14:foregroundMark x1="67442" y1="17875" x2="67442" y2="17875"/>
                        <a14:backgroundMark x1="51744" y1="84992" x2="51744" y2="84992"/>
                        <a14:backgroundMark x1="71512" y1="88702" x2="71512" y2="88702"/>
                        <a14:backgroundMark x1="69767" y1="88364" x2="69070" y2="88196"/>
                        <a14:backgroundMark x1="68140" y1="87690" x2="68140" y2="87690"/>
                        <a14:backgroundMark x1="67791" y1="87521" x2="67791" y2="87521"/>
                        <a14:backgroundMark x1="67093" y1="87352" x2="66744" y2="87352"/>
                        <a14:backgroundMark x1="64884" y1="86847" x2="64186" y2="86847"/>
                        <a14:backgroundMark x1="63372" y1="86678" x2="62791" y2="86678"/>
                        <a14:backgroundMark x1="61628" y1="86509" x2="61395" y2="86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27">
            <a:off x="265012" y="2860975"/>
            <a:ext cx="4410290" cy="304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88" y="0"/>
            <a:ext cx="7874305" cy="3737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Szövegdoboz 8"/>
          <p:cNvSpPr txBox="1"/>
          <p:nvPr/>
        </p:nvSpPr>
        <p:spPr>
          <a:xfrm>
            <a:off x="473824" y="756458"/>
            <a:ext cx="4139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Rólunk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4187952" y="4224528"/>
            <a:ext cx="916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 </a:t>
            </a:r>
            <a:r>
              <a:rPr lang="en-US" sz="2800" dirty="0" err="1" smtClean="0">
                <a:solidFill>
                  <a:schemeClr val="bg1"/>
                </a:solidFill>
              </a:rPr>
              <a:t>rólunk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oldalfülön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írunk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Webshopunkról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</a:rPr>
              <a:t>annak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megalakulásáról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</a:rPr>
              <a:t>és</a:t>
            </a:r>
            <a:r>
              <a:rPr lang="en-US" sz="2800" dirty="0" smtClean="0">
                <a:solidFill>
                  <a:schemeClr val="bg1"/>
                </a:solidFill>
              </a:rPr>
              <a:t> a </a:t>
            </a:r>
            <a:r>
              <a:rPr lang="en-US" sz="2800" dirty="0" err="1" smtClean="0">
                <a:solidFill>
                  <a:schemeClr val="bg1"/>
                </a:solidFill>
              </a:rPr>
              <a:t>hasznos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információkról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11" b="90000" l="9167" r="90000">
                        <a14:foregroundMark x1="9167" y1="26667" x2="9167" y2="26667"/>
                        <a14:foregroundMark x1="9167" y1="25833" x2="9167" y2="25833"/>
                        <a14:foregroundMark x1="70278" y1="22778" x2="70278" y2="22778"/>
                        <a14:foregroundMark x1="77222" y1="8611" x2="77222" y2="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562">
            <a:off x="242113" y="2234935"/>
            <a:ext cx="3979184" cy="39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208008" y="420624"/>
            <a:ext cx="2549982" cy="1197864"/>
          </a:xfrm>
        </p:spPr>
        <p:txBody>
          <a:bodyPr/>
          <a:lstStyle/>
          <a:p>
            <a:r>
              <a:rPr lang="en-US" dirty="0" err="1" smtClean="0"/>
              <a:t>Kosár</a:t>
            </a:r>
            <a:endParaRPr lang="en-US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6" y="283464"/>
            <a:ext cx="6679818" cy="4490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Szövegdoboz 6"/>
          <p:cNvSpPr txBox="1"/>
          <p:nvPr/>
        </p:nvSpPr>
        <p:spPr>
          <a:xfrm>
            <a:off x="7940040" y="2304288"/>
            <a:ext cx="4251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 </a:t>
            </a:r>
            <a:r>
              <a:rPr lang="en-US" sz="4000" dirty="0" err="1" smtClean="0">
                <a:solidFill>
                  <a:schemeClr val="bg1"/>
                </a:solidFill>
              </a:rPr>
              <a:t>kosár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az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kosár</a:t>
            </a:r>
            <a:r>
              <a:rPr lang="en-US" sz="4000" dirty="0" smtClean="0">
                <a:solidFill>
                  <a:schemeClr val="bg1"/>
                </a:solidFill>
              </a:rPr>
              <a:t>. Bottom Text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7" b="92534" l="7000" r="93000">
                        <a14:foregroundMark x1="7889" y1="19057" x2="7889" y2="19057"/>
                        <a14:foregroundMark x1="93444" y1="35560" x2="93444" y2="35560"/>
                        <a14:foregroundMark x1="73333" y1="83104" x2="73333" y2="83104"/>
                        <a14:foregroundMark x1="64778" y1="82318" x2="64778" y2="82318"/>
                        <a14:foregroundMark x1="70111" y1="79961" x2="70111" y2="79961"/>
                        <a14:foregroundMark x1="70222" y1="79961" x2="70222" y2="79961"/>
                        <a14:foregroundMark x1="70667" y1="81139" x2="70667" y2="81139"/>
                        <a14:foregroundMark x1="72444" y1="82318" x2="72444" y2="82318"/>
                        <a14:foregroundMark x1="37444" y1="78978" x2="37444" y2="78978"/>
                        <a14:foregroundMark x1="37333" y1="77996" x2="37333" y2="77996"/>
                        <a14:foregroundMark x1="37333" y1="77996" x2="37333" y2="77996"/>
                        <a14:foregroundMark x1="43778" y1="74263" x2="43778" y2="74263"/>
                        <a14:foregroundMark x1="43778" y1="74263" x2="43778" y2="74263"/>
                        <a14:foregroundMark x1="39556" y1="73870" x2="39556" y2="73870"/>
                        <a14:foregroundMark x1="39444" y1="73870" x2="39111" y2="73870"/>
                        <a14:foregroundMark x1="38889" y1="74067" x2="38889" y2="74067"/>
                        <a14:foregroundMark x1="39556" y1="73870" x2="41333" y2="74067"/>
                        <a14:foregroundMark x1="47000" y1="74460" x2="48000" y2="74460"/>
                        <a14:foregroundMark x1="50000" y1="73281" x2="50000" y2="73281"/>
                        <a14:foregroundMark x1="51333" y1="73084" x2="52889" y2="73281"/>
                        <a14:foregroundMark x1="55667" y1="73674" x2="56444" y2="73674"/>
                        <a14:foregroundMark x1="57556" y1="73870" x2="58222" y2="73870"/>
                        <a14:foregroundMark x1="59444" y1="74067" x2="59667" y2="74067"/>
                        <a14:foregroundMark x1="61333" y1="73477" x2="61667" y2="73281"/>
                        <a14:foregroundMark x1="63111" y1="72888" x2="63889" y2="72888"/>
                        <a14:foregroundMark x1="65333" y1="72692" x2="65333" y2="72692"/>
                        <a14:foregroundMark x1="31778" y1="73084" x2="31778" y2="73084"/>
                        <a14:foregroundMark x1="29778" y1="73477" x2="29556" y2="73477"/>
                        <a14:foregroundMark x1="28222" y1="73674" x2="27889" y2="73870"/>
                        <a14:foregroundMark x1="26889" y1="73870" x2="25667" y2="73870"/>
                        <a14:foregroundMark x1="23111" y1="73477" x2="21333" y2="73870"/>
                        <a14:foregroundMark x1="20111" y1="73870" x2="19778" y2="73870"/>
                        <a14:foregroundMark x1="18444" y1="73870" x2="17889" y2="74067"/>
                        <a14:foregroundMark x1="16333" y1="74067" x2="13778" y2="74067"/>
                        <a14:foregroundMark x1="12444" y1="74067" x2="12000" y2="74067"/>
                        <a14:foregroundMark x1="11111" y1="74067" x2="7778" y2="73870"/>
                        <a14:foregroundMark x1="7111" y1="73870" x2="7111" y2="73870"/>
                        <a14:foregroundMark x1="88444" y1="64833" x2="88444" y2="64833"/>
                        <a14:foregroundMark x1="88444" y1="64833" x2="88444" y2="64833"/>
                        <a14:foregroundMark x1="87111" y1="87819" x2="87111" y2="87819"/>
                        <a14:foregroundMark x1="87111" y1="88016" x2="87111" y2="88016"/>
                        <a14:foregroundMark x1="87778" y1="88212" x2="87778" y2="88212"/>
                        <a14:foregroundMark x1="51556" y1="83694" x2="51556" y2="83694"/>
                        <a14:foregroundMark x1="52556" y1="83301" x2="52556" y2="83301"/>
                        <a14:foregroundMark x1="53111" y1="83301" x2="53111" y2="83301"/>
                        <a14:foregroundMark x1="54000" y1="83301" x2="54000" y2="83301"/>
                        <a14:foregroundMark x1="54222" y1="83497" x2="54222" y2="83497"/>
                        <a14:foregroundMark x1="55000" y1="83694" x2="55000" y2="83694"/>
                        <a14:foregroundMark x1="55778" y1="84086" x2="55778" y2="84086"/>
                        <a14:foregroundMark x1="56222" y1="84479" x2="56222" y2="84479"/>
                        <a14:foregroundMark x1="57000" y1="84676" x2="57333" y2="84872"/>
                        <a14:foregroundMark x1="59000" y1="85462" x2="59000" y2="85462"/>
                        <a14:foregroundMark x1="59333" y1="85658" x2="59333" y2="85658"/>
                        <a14:foregroundMark x1="46000" y1="79175" x2="46000" y2="79175"/>
                        <a14:foregroundMark x1="45667" y1="79764" x2="45667" y2="79764"/>
                        <a14:foregroundMark x1="45778" y1="79961" x2="45778" y2="79961"/>
                        <a14:foregroundMark x1="46111" y1="80157" x2="46222" y2="80157"/>
                        <a14:foregroundMark x1="47000" y1="80747" x2="48000" y2="81336"/>
                        <a14:foregroundMark x1="48222" y1="81336" x2="48222" y2="81336"/>
                        <a14:foregroundMark x1="48667" y1="81336" x2="48778" y2="81336"/>
                        <a14:foregroundMark x1="50111" y1="81729" x2="50444" y2="81925"/>
                        <a14:foregroundMark x1="50556" y1="81925" x2="50667" y2="81925"/>
                        <a14:foregroundMark x1="51333" y1="82318" x2="51556" y2="82318"/>
                        <a14:foregroundMark x1="52222" y1="82711" x2="52556" y2="82908"/>
                        <a14:foregroundMark x1="53111" y1="83104" x2="53222" y2="83301"/>
                        <a14:foregroundMark x1="57556" y1="85265" x2="57556" y2="85265"/>
                        <a14:foregroundMark x1="58556" y1="85462" x2="58556" y2="85462"/>
                        <a14:foregroundMark x1="58889" y1="85855" x2="59444" y2="86248"/>
                        <a14:foregroundMark x1="59667" y1="86248" x2="59889" y2="86444"/>
                        <a14:foregroundMark x1="61000" y1="86640" x2="61222" y2="86837"/>
                        <a14:foregroundMark x1="61556" y1="87033" x2="62000" y2="87230"/>
                        <a14:foregroundMark x1="62556" y1="87230" x2="62889" y2="87426"/>
                        <a14:foregroundMark x1="63222" y1="87623" x2="63222" y2="87623"/>
                        <a14:foregroundMark x1="63889" y1="88016" x2="63889" y2="88016"/>
                        <a14:foregroundMark x1="64333" y1="88212" x2="64444" y2="88212"/>
                        <a14:foregroundMark x1="64444" y1="88212" x2="64444" y2="88212"/>
                        <a14:foregroundMark x1="34778" y1="80354" x2="34778" y2="80354"/>
                        <a14:foregroundMark x1="34778" y1="80354" x2="34667" y2="80354"/>
                        <a14:foregroundMark x1="34222" y1="80747" x2="34111" y2="80943"/>
                        <a14:foregroundMark x1="33556" y1="81729" x2="33556" y2="81729"/>
                        <a14:foregroundMark x1="60444" y1="86640" x2="60444" y2="86640"/>
                        <a14:foregroundMark x1="58000" y1="85658" x2="58000" y2="85658"/>
                        <a14:foregroundMark x1="31889" y1="83301" x2="31889" y2="83301"/>
                        <a14:foregroundMark x1="30556" y1="84479" x2="30556" y2="84479"/>
                        <a14:foregroundMark x1="30556" y1="84479" x2="30556" y2="84479"/>
                        <a14:foregroundMark x1="32000" y1="83104" x2="32000" y2="83104"/>
                        <a14:foregroundMark x1="29111" y1="85462" x2="29111" y2="85462"/>
                        <a14:foregroundMark x1="28778" y1="86051" x2="28667" y2="86051"/>
                        <a14:foregroundMark x1="28000" y1="86837" x2="27556" y2="87426"/>
                        <a14:foregroundMark x1="27000" y1="87819" x2="26889" y2="88016"/>
                        <a14:foregroundMark x1="26222" y1="88409" x2="26111" y2="88605"/>
                        <a14:foregroundMark x1="25778" y1="88802" x2="25444" y2="88998"/>
                        <a14:foregroundMark x1="24889" y1="89391" x2="24667" y2="89587"/>
                        <a14:foregroundMark x1="24111" y1="90373" x2="23778" y2="90766"/>
                        <a14:foregroundMark x1="23333" y1="91159" x2="23222" y2="91159"/>
                        <a14:foregroundMark x1="22889" y1="91552" x2="22778" y2="91749"/>
                        <a14:foregroundMark x1="22778" y1="91749" x2="22667" y2="91945"/>
                        <a14:foregroundMark x1="22333" y1="92338" x2="22333" y2="92338"/>
                        <a14:foregroundMark x1="21778" y1="92534" x2="21778" y2="92534"/>
                        <a14:foregroundMark x1="90778" y1="49902" x2="90778" y2="49902"/>
                        <a14:foregroundMark x1="90333" y1="50688" x2="90333" y2="50688"/>
                        <a14:foregroundMark x1="89556" y1="52652" x2="89667" y2="54224"/>
                        <a14:foregroundMark x1="89556" y1="58153" x2="89556" y2="58153"/>
                        <a14:backgroundMark x1="56111" y1="83694" x2="56111" y2="83694"/>
                        <a14:backgroundMark x1="59778" y1="84676" x2="59778" y2="84676"/>
                        <a14:backgroundMark x1="60667" y1="85658" x2="60778" y2="85658"/>
                        <a14:backgroundMark x1="62556" y1="86640" x2="62556" y2="86640"/>
                        <a14:backgroundMark x1="63889" y1="87033" x2="63889" y2="87033"/>
                        <a14:backgroundMark x1="64556" y1="87623" x2="64556" y2="87623"/>
                        <a14:backgroundMark x1="62111" y1="86444" x2="62111" y2="86444"/>
                        <a14:backgroundMark x1="61556" y1="86051" x2="61556" y2="86051"/>
                        <a14:backgroundMark x1="61000" y1="85855" x2="60778" y2="85855"/>
                        <a14:backgroundMark x1="60222" y1="85462" x2="60222" y2="85462"/>
                        <a14:backgroundMark x1="60667" y1="87819" x2="60667" y2="87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601">
            <a:off x="6872766" y="3657600"/>
            <a:ext cx="5500209" cy="3110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04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000499" y="-200026"/>
            <a:ext cx="8119441" cy="1829181"/>
          </a:xfrm>
        </p:spPr>
        <p:txBody>
          <a:bodyPr/>
          <a:lstStyle/>
          <a:p>
            <a:r>
              <a:rPr lang="en-US" dirty="0" err="1" smtClean="0"/>
              <a:t>Bejelentkező</a:t>
            </a:r>
            <a:r>
              <a:rPr lang="en-US" dirty="0" smtClean="0"/>
              <a:t> </a:t>
            </a:r>
            <a:r>
              <a:rPr lang="en-US" dirty="0" err="1" smtClean="0"/>
              <a:t>illetve</a:t>
            </a:r>
            <a:r>
              <a:rPr lang="en-US" dirty="0" smtClean="0"/>
              <a:t> </a:t>
            </a:r>
            <a:r>
              <a:rPr lang="en-US" dirty="0" err="1" smtClean="0"/>
              <a:t>regisztrációs</a:t>
            </a:r>
            <a:r>
              <a:rPr lang="en-US" dirty="0" smtClean="0"/>
              <a:t> </a:t>
            </a:r>
            <a:r>
              <a:rPr lang="en-US" dirty="0" err="1" smtClean="0"/>
              <a:t>felület</a:t>
            </a:r>
            <a:endParaRPr lang="en-US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860614"/>
            <a:ext cx="7342530" cy="2790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zövegdoboz 6"/>
          <p:cNvSpPr txBox="1"/>
          <p:nvPr/>
        </p:nvSpPr>
        <p:spPr>
          <a:xfrm>
            <a:off x="4000499" y="5195887"/>
            <a:ext cx="81194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Ez</a:t>
            </a:r>
            <a:r>
              <a:rPr lang="en-US" sz="3200" dirty="0" smtClean="0">
                <a:solidFill>
                  <a:schemeClr val="bg1"/>
                </a:solidFill>
              </a:rPr>
              <a:t> a </a:t>
            </a:r>
            <a:r>
              <a:rPr lang="en-US" sz="3200" dirty="0" err="1" smtClean="0">
                <a:solidFill>
                  <a:schemeClr val="bg1"/>
                </a:solidFill>
              </a:rPr>
              <a:t>bejelentkező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felület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dirty="0" err="1" smtClean="0">
                <a:solidFill>
                  <a:schemeClr val="bg1"/>
                </a:solidFill>
              </a:rPr>
              <a:t>itt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tudunk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fiókot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csinálni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dirty="0" err="1" smtClean="0">
                <a:solidFill>
                  <a:schemeClr val="bg1"/>
                </a:solidFill>
              </a:rPr>
              <a:t>illetve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bejelentkezni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a </a:t>
            </a:r>
            <a:r>
              <a:rPr lang="en-US" sz="3200" dirty="0" err="1" smtClean="0">
                <a:solidFill>
                  <a:schemeClr val="bg1"/>
                </a:solidFill>
              </a:rPr>
              <a:t>Webshopba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0" b="96000" l="3667" r="94778">
                        <a14:foregroundMark x1="48111" y1="14556" x2="47111" y2="14556"/>
                        <a14:foregroundMark x1="45333" y1="13778" x2="45333" y2="13778"/>
                        <a14:foregroundMark x1="45333" y1="13778" x2="45333" y2="13778"/>
                        <a14:foregroundMark x1="53111" y1="18222" x2="53111" y2="18222"/>
                        <a14:foregroundMark x1="53111" y1="18222" x2="53111" y2="18222"/>
                        <a14:foregroundMark x1="54556" y1="17333" x2="54556" y2="17333"/>
                        <a14:foregroundMark x1="54778" y1="16222" x2="54778" y2="16222"/>
                        <a14:foregroundMark x1="53222" y1="16000" x2="51333" y2="16111"/>
                        <a14:foregroundMark x1="49222" y1="18000" x2="49000" y2="18556"/>
                        <a14:foregroundMark x1="31000" y1="14333" x2="31000" y2="14333"/>
                        <a14:foregroundMark x1="30667" y1="14333" x2="29222" y2="15000"/>
                        <a14:foregroundMark x1="27667" y1="15111" x2="27222" y2="15222"/>
                        <a14:foregroundMark x1="27111" y1="15222" x2="26556" y2="15556"/>
                        <a14:foregroundMark x1="31667" y1="12444" x2="31667" y2="12444"/>
                        <a14:foregroundMark x1="32111" y1="12222" x2="32111" y2="12222"/>
                        <a14:foregroundMark x1="32333" y1="11889" x2="32333" y2="11889"/>
                        <a14:foregroundMark x1="32778" y1="8000" x2="32778" y2="8000"/>
                        <a14:foregroundMark x1="18667" y1="28000" x2="18667" y2="28000"/>
                        <a14:foregroundMark x1="18667" y1="28000" x2="18667" y2="28000"/>
                        <a14:foregroundMark x1="20556" y1="24667" x2="20556" y2="24667"/>
                        <a14:foregroundMark x1="20000" y1="25000" x2="18778" y2="25778"/>
                        <a14:foregroundMark x1="17222" y1="27111" x2="17222" y2="27111"/>
                        <a14:foregroundMark x1="16778" y1="30778" x2="16778" y2="31556"/>
                        <a14:foregroundMark x1="18111" y1="31778" x2="18111" y2="31778"/>
                        <a14:foregroundMark x1="18222" y1="31778" x2="18222" y2="31778"/>
                        <a14:foregroundMark x1="18111" y1="25000" x2="18111" y2="25000"/>
                        <a14:foregroundMark x1="19000" y1="25111" x2="19000" y2="25111"/>
                        <a14:foregroundMark x1="19778" y1="27889" x2="19778" y2="28333"/>
                        <a14:foregroundMark x1="19778" y1="28333" x2="19778" y2="28333"/>
                        <a14:foregroundMark x1="12556" y1="71222" x2="12556" y2="71222"/>
                        <a14:foregroundMark x1="14889" y1="81222" x2="14889" y2="81222"/>
                        <a14:foregroundMark x1="14333" y1="77444" x2="14333" y2="77444"/>
                        <a14:foregroundMark x1="14000" y1="77444" x2="13111" y2="78222"/>
                        <a14:foregroundMark x1="7333" y1="76667" x2="7333" y2="76667"/>
                        <a14:foregroundMark x1="6000" y1="75556" x2="6000" y2="75556"/>
                        <a14:foregroundMark x1="6000" y1="75556" x2="6000" y2="75556"/>
                        <a14:foregroundMark x1="3667" y1="76556" x2="3667" y2="76556"/>
                        <a14:foregroundMark x1="44333" y1="93000" x2="44333" y2="93000"/>
                        <a14:foregroundMark x1="74333" y1="88222" x2="74333" y2="88222"/>
                        <a14:foregroundMark x1="91222" y1="55222" x2="91778" y2="55556"/>
                        <a14:foregroundMark x1="94778" y1="28889" x2="94778" y2="28889"/>
                        <a14:foregroundMark x1="48111" y1="96000" x2="48111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778">
            <a:off x="199122" y="1750901"/>
            <a:ext cx="4115178" cy="41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2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96097" y="-545084"/>
            <a:ext cx="8965094" cy="2276856"/>
          </a:xfrm>
        </p:spPr>
        <p:txBody>
          <a:bodyPr/>
          <a:lstStyle/>
          <a:p>
            <a:r>
              <a:rPr lang="en-US" dirty="0" err="1" smtClean="0"/>
              <a:t>Köszönjük</a:t>
            </a:r>
            <a:r>
              <a:rPr lang="en-US" dirty="0" smtClean="0"/>
              <a:t> a </a:t>
            </a:r>
            <a:r>
              <a:rPr lang="en-US" dirty="0" err="1" smtClean="0"/>
              <a:t>figyelmet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3"/>
          </p:nvPr>
        </p:nvSpPr>
        <p:spPr>
          <a:xfrm>
            <a:off x="7046553" y="3152775"/>
            <a:ext cx="1617441" cy="1801368"/>
          </a:xfrm>
        </p:spPr>
        <p:txBody>
          <a:bodyPr>
            <a:normAutofit/>
          </a:bodyPr>
          <a:lstStyle/>
          <a:p>
            <a:r>
              <a:rPr lang="en-US" sz="9600" dirty="0" smtClean="0">
                <a:sym typeface="Wingdings" panose="05000000000000000000" pitchFamily="2" charset="2"/>
              </a:rPr>
              <a:t></a:t>
            </a:r>
            <a:endParaRPr lang="en-US" sz="96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9" b="98206" l="5000" r="92683">
                        <a14:foregroundMark x1="17439" y1="56818" x2="17439" y2="56818"/>
                        <a14:foregroundMark x1="16098" y1="56699" x2="16098" y2="56699"/>
                        <a14:foregroundMark x1="16098" y1="56579" x2="15366" y2="56579"/>
                        <a14:foregroundMark x1="14024" y1="58254" x2="14024" y2="58254"/>
                        <a14:foregroundMark x1="14878" y1="64115" x2="14878" y2="64115"/>
                        <a14:foregroundMark x1="17317" y1="63756" x2="17317" y2="63756"/>
                        <a14:foregroundMark x1="17805" y1="60048" x2="17439" y2="58732"/>
                        <a14:foregroundMark x1="17439" y1="58254" x2="17439" y2="58254"/>
                        <a14:foregroundMark x1="17317" y1="57177" x2="17317" y2="57177"/>
                        <a14:foregroundMark x1="16951" y1="54306" x2="16951" y2="54306"/>
                        <a14:foregroundMark x1="16707" y1="53708" x2="14878" y2="53469"/>
                        <a14:foregroundMark x1="14024" y1="52392" x2="14024" y2="52392"/>
                        <a14:foregroundMark x1="13902" y1="52273" x2="11707" y2="53110"/>
                        <a14:foregroundMark x1="8171" y1="51914" x2="7683" y2="51914"/>
                        <a14:foregroundMark x1="7561" y1="51794" x2="7561" y2="51794"/>
                        <a14:foregroundMark x1="7073" y1="50837" x2="7073" y2="50837"/>
                        <a14:foregroundMark x1="21951" y1="70574" x2="21951" y2="70574"/>
                        <a14:foregroundMark x1="21951" y1="70574" x2="21951" y2="70574"/>
                        <a14:foregroundMark x1="30366" y1="77033" x2="30366" y2="77033"/>
                        <a14:foregroundMark x1="36220" y1="79067" x2="36220" y2="79067"/>
                        <a14:foregroundMark x1="36220" y1="79067" x2="35854" y2="78947"/>
                        <a14:foregroundMark x1="33537" y1="78589" x2="33293" y2="78589"/>
                        <a14:foregroundMark x1="30976" y1="78110" x2="30000" y2="77871"/>
                        <a14:foregroundMark x1="29390" y1="77632" x2="29024" y2="77512"/>
                        <a14:foregroundMark x1="27927" y1="77033" x2="27927" y2="77033"/>
                        <a14:foregroundMark x1="27439" y1="76675" x2="27439" y2="76675"/>
                        <a14:foregroundMark x1="27683" y1="76435" x2="28171" y2="76435"/>
                        <a14:foregroundMark x1="26707" y1="75718" x2="26585" y2="75718"/>
                        <a14:foregroundMark x1="26585" y1="75718" x2="26585" y2="75718"/>
                        <a14:foregroundMark x1="26585" y1="75718" x2="26585" y2="75718"/>
                        <a14:foregroundMark x1="33659" y1="78110" x2="33659" y2="78110"/>
                        <a14:foregroundMark x1="33902" y1="78110" x2="33902" y2="78110"/>
                        <a14:foregroundMark x1="32439" y1="77153" x2="32439" y2="77153"/>
                        <a14:foregroundMark x1="31585" y1="77033" x2="31341" y2="77033"/>
                        <a14:foregroundMark x1="31220" y1="77033" x2="31098" y2="77033"/>
                        <a14:foregroundMark x1="30244" y1="76675" x2="30244" y2="76675"/>
                        <a14:foregroundMark x1="30000" y1="76435" x2="30000" y2="76435"/>
                        <a14:foregroundMark x1="29634" y1="76196" x2="29512" y2="76196"/>
                        <a14:foregroundMark x1="29024" y1="76077" x2="28780" y2="76077"/>
                        <a14:foregroundMark x1="28415" y1="75837" x2="28049" y2="75837"/>
                        <a14:foregroundMark x1="27439" y1="75598" x2="27439" y2="75598"/>
                        <a14:foregroundMark x1="27195" y1="75598" x2="27073" y2="75598"/>
                        <a14:foregroundMark x1="25976" y1="75359" x2="25976" y2="75359"/>
                        <a14:foregroundMark x1="25122" y1="75120" x2="25122" y2="75120"/>
                        <a14:foregroundMark x1="25244" y1="74761" x2="25244" y2="74761"/>
                        <a14:foregroundMark x1="25244" y1="74641" x2="25244" y2="74641"/>
                        <a14:foregroundMark x1="27805" y1="89952" x2="27805" y2="89952"/>
                        <a14:foregroundMark x1="27439" y1="87560" x2="27439" y2="87560"/>
                        <a14:foregroundMark x1="27195" y1="91986" x2="27073" y2="92105"/>
                        <a14:foregroundMark x1="29146" y1="93182" x2="29146" y2="93182"/>
                        <a14:foregroundMark x1="47439" y1="98206" x2="47439" y2="98206"/>
                        <a14:foregroundMark x1="92683" y1="84211" x2="92683" y2="84211"/>
                        <a14:foregroundMark x1="5000" y1="49402" x2="5000" y2="49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948" y="-111125"/>
            <a:ext cx="6726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B16729F-0CF3-48D0-9AFD-AAAEB43092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F9F641-3334-4981-BACF-D4CA6882CE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544979-59F0-4F8D-AA35-90255837C7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</Words>
  <Application>Microsoft Office PowerPoint</Application>
  <PresentationFormat>Szélesvásznú</PresentationFormat>
  <Paragraphs>27</Paragraphs>
  <Slides>8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Arial</vt:lpstr>
      <vt:lpstr>Calibri</vt:lpstr>
      <vt:lpstr>Goudy Old Style</vt:lpstr>
      <vt:lpstr>Univers</vt:lpstr>
      <vt:lpstr>Wingdings</vt:lpstr>
      <vt:lpstr>GradientVTI</vt:lpstr>
      <vt:lpstr>PCY webshop</vt:lpstr>
      <vt:lpstr>A weboldalunkról:</vt:lpstr>
      <vt:lpstr>PowerPoint-bemutató</vt:lpstr>
      <vt:lpstr>Termékek</vt:lpstr>
      <vt:lpstr>PowerPoint-bemutató</vt:lpstr>
      <vt:lpstr>Kosár</vt:lpstr>
      <vt:lpstr>Bejelentkező illetve regisztrációs felület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2023-12-10T14:43:58Z</dcterms:created>
  <dcterms:modified xsi:type="dcterms:W3CDTF">2024-03-25T22:36:26Z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